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3" r:id="rId4"/>
    <p:sldId id="314" r:id="rId5"/>
    <p:sldId id="297" r:id="rId6"/>
    <p:sldId id="296" r:id="rId7"/>
    <p:sldId id="306" r:id="rId8"/>
    <p:sldId id="295" r:id="rId9"/>
    <p:sldId id="310" r:id="rId10"/>
    <p:sldId id="312" r:id="rId11"/>
    <p:sldId id="305" r:id="rId12"/>
    <p:sldId id="308" r:id="rId13"/>
    <p:sldId id="298" r:id="rId14"/>
    <p:sldId id="299" r:id="rId15"/>
    <p:sldId id="315" r:id="rId16"/>
    <p:sldId id="307" r:id="rId17"/>
    <p:sldId id="311" r:id="rId18"/>
    <p:sldId id="316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82FDE-7ED6-412B-BE28-F33707CAABC3}" v="20" dt="2022-09-27T18:30:3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10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D8B82FDE-7ED6-412B-BE28-F33707CAABC3}"/>
    <pc:docChg chg="custSel addSld delSld modSld sldOrd">
      <pc:chgData name="Simon Prince" userId="fcc015fbc7a3e533" providerId="LiveId" clId="{D8B82FDE-7ED6-412B-BE28-F33707CAABC3}" dt="2022-09-27T18:47:28.161" v="162" actId="20577"/>
      <pc:docMkLst>
        <pc:docMk/>
      </pc:docMkLst>
      <pc:sldChg chg="modSp mod">
        <pc:chgData name="Simon Prince" userId="fcc015fbc7a3e533" providerId="LiveId" clId="{D8B82FDE-7ED6-412B-BE28-F33707CAABC3}" dt="2022-09-27T18:47:28.161" v="162" actId="20577"/>
        <pc:sldMkLst>
          <pc:docMk/>
          <pc:sldMk cId="876106008" sldId="256"/>
        </pc:sldMkLst>
        <pc:spChg chg="mod">
          <ac:chgData name="Simon Prince" userId="fcc015fbc7a3e533" providerId="LiveId" clId="{D8B82FDE-7ED6-412B-BE28-F33707CAABC3}" dt="2022-09-27T18:47:28.161" v="162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D8B82FDE-7ED6-412B-BE28-F33707CAABC3}" dt="2022-09-27T18:30:57.019" v="101" actId="47"/>
        <pc:sldMkLst>
          <pc:docMk/>
          <pc:sldMk cId="4272775137" sldId="293"/>
        </pc:sldMkLst>
      </pc:sldChg>
      <pc:sldChg chg="addSp delSp modSp mod ord">
        <pc:chgData name="Simon Prince" userId="fcc015fbc7a3e533" providerId="LiveId" clId="{D8B82FDE-7ED6-412B-BE28-F33707CAABC3}" dt="2022-09-27T18:32:48.905" v="140"/>
        <pc:sldMkLst>
          <pc:docMk/>
          <pc:sldMk cId="90839834" sldId="294"/>
        </pc:sldMkLst>
        <pc:picChg chg="add del mod">
          <ac:chgData name="Simon Prince" userId="fcc015fbc7a3e533" providerId="LiveId" clId="{D8B82FDE-7ED6-412B-BE28-F33707CAABC3}" dt="2022-09-27T18:25:59.573" v="34" actId="21"/>
          <ac:picMkLst>
            <pc:docMk/>
            <pc:sldMk cId="90839834" sldId="294"/>
            <ac:picMk id="4" creationId="{70A18F97-645C-092D-2144-4214571E34B4}"/>
          </ac:picMkLst>
        </pc:picChg>
        <pc:picChg chg="add del mod">
          <ac:chgData name="Simon Prince" userId="fcc015fbc7a3e533" providerId="LiveId" clId="{D8B82FDE-7ED6-412B-BE28-F33707CAABC3}" dt="2022-09-27T18:25:08.134" v="11" actId="21"/>
          <ac:picMkLst>
            <pc:docMk/>
            <pc:sldMk cId="90839834" sldId="294"/>
            <ac:picMk id="6" creationId="{4911AA66-FB54-98B3-D1BC-DA9FEA4B49E8}"/>
          </ac:picMkLst>
        </pc:picChg>
        <pc:picChg chg="add del mod">
          <ac:chgData name="Simon Prince" userId="fcc015fbc7a3e533" providerId="LiveId" clId="{D8B82FDE-7ED6-412B-BE28-F33707CAABC3}" dt="2022-09-27T18:25:37.326" v="25" actId="21"/>
          <ac:picMkLst>
            <pc:docMk/>
            <pc:sldMk cId="90839834" sldId="294"/>
            <ac:picMk id="8" creationId="{FB80A4B9-B5DD-2319-FA84-DD4A3D8E9247}"/>
          </ac:picMkLst>
        </pc:picChg>
        <pc:picChg chg="add del mod">
          <ac:chgData name="Simon Prince" userId="fcc015fbc7a3e533" providerId="LiveId" clId="{D8B82FDE-7ED6-412B-BE28-F33707CAABC3}" dt="2022-09-27T18:24:56.054" v="7" actId="21"/>
          <ac:picMkLst>
            <pc:docMk/>
            <pc:sldMk cId="90839834" sldId="294"/>
            <ac:picMk id="10" creationId="{2CC2F1EB-80E3-5BB1-3D46-87EBEF204CD8}"/>
          </ac:picMkLst>
        </pc:picChg>
        <pc:picChg chg="add del mod">
          <ac:chgData name="Simon Prince" userId="fcc015fbc7a3e533" providerId="LiveId" clId="{D8B82FDE-7ED6-412B-BE28-F33707CAABC3}" dt="2022-09-27T18:24:36.648" v="1" actId="21"/>
          <ac:picMkLst>
            <pc:docMk/>
            <pc:sldMk cId="90839834" sldId="294"/>
            <ac:picMk id="12" creationId="{F3085584-0050-B842-417B-F4520A80B303}"/>
          </ac:picMkLst>
        </pc:picChg>
        <pc:picChg chg="add del mod">
          <ac:chgData name="Simon Prince" userId="fcc015fbc7a3e533" providerId="LiveId" clId="{D8B82FDE-7ED6-412B-BE28-F33707CAABC3}" dt="2022-09-27T18:27:15.136" v="47" actId="21"/>
          <ac:picMkLst>
            <pc:docMk/>
            <pc:sldMk cId="90839834" sldId="294"/>
            <ac:picMk id="14" creationId="{CDBAA207-90C8-19DB-0474-0C53B6AC2509}"/>
          </ac:picMkLst>
        </pc:picChg>
        <pc:picChg chg="add del mod">
          <ac:chgData name="Simon Prince" userId="fcc015fbc7a3e533" providerId="LiveId" clId="{D8B82FDE-7ED6-412B-BE28-F33707CAABC3}" dt="2022-09-27T18:28:30.726" v="67" actId="21"/>
          <ac:picMkLst>
            <pc:docMk/>
            <pc:sldMk cId="90839834" sldId="294"/>
            <ac:picMk id="16" creationId="{872CF61A-EB43-6489-87F8-3F24F6618340}"/>
          </ac:picMkLst>
        </pc:picChg>
        <pc:picChg chg="add del mod">
          <ac:chgData name="Simon Prince" userId="fcc015fbc7a3e533" providerId="LiveId" clId="{D8B82FDE-7ED6-412B-BE28-F33707CAABC3}" dt="2022-09-27T18:25:21.023" v="14" actId="21"/>
          <ac:picMkLst>
            <pc:docMk/>
            <pc:sldMk cId="90839834" sldId="294"/>
            <ac:picMk id="18" creationId="{F06ED75E-29A3-397E-4340-537C51F858D2}"/>
          </ac:picMkLst>
        </pc:picChg>
        <pc:picChg chg="add del mod">
          <ac:chgData name="Simon Prince" userId="fcc015fbc7a3e533" providerId="LiveId" clId="{D8B82FDE-7ED6-412B-BE28-F33707CAABC3}" dt="2022-09-27T18:25:49.902" v="30" actId="21"/>
          <ac:picMkLst>
            <pc:docMk/>
            <pc:sldMk cId="90839834" sldId="294"/>
            <ac:picMk id="20" creationId="{C775515E-D841-5D1C-D2D4-86F438A868DB}"/>
          </ac:picMkLst>
        </pc:picChg>
        <pc:picChg chg="add del mod">
          <ac:chgData name="Simon Prince" userId="fcc015fbc7a3e533" providerId="LiveId" clId="{D8B82FDE-7ED6-412B-BE28-F33707CAABC3}" dt="2022-09-27T18:26:08.095" v="37" actId="21"/>
          <ac:picMkLst>
            <pc:docMk/>
            <pc:sldMk cId="90839834" sldId="294"/>
            <ac:picMk id="22" creationId="{1EA4F4B8-03A3-8952-C224-2B7E8768295D}"/>
          </ac:picMkLst>
        </pc:picChg>
        <pc:picChg chg="add del mod">
          <ac:chgData name="Simon Prince" userId="fcc015fbc7a3e533" providerId="LiveId" clId="{D8B82FDE-7ED6-412B-BE28-F33707CAABC3}" dt="2022-09-27T18:28:52.607" v="75" actId="21"/>
          <ac:picMkLst>
            <pc:docMk/>
            <pc:sldMk cId="90839834" sldId="294"/>
            <ac:picMk id="24" creationId="{1C93F676-C8E1-A7DA-9950-422DB02AB6F7}"/>
          </ac:picMkLst>
        </pc:picChg>
        <pc:picChg chg="add mod">
          <ac:chgData name="Simon Prince" userId="fcc015fbc7a3e533" providerId="LiveId" clId="{D8B82FDE-7ED6-412B-BE28-F33707CAABC3}" dt="2022-09-27T18:30:45.701" v="100" actId="1076"/>
          <ac:picMkLst>
            <pc:docMk/>
            <pc:sldMk cId="90839834" sldId="294"/>
            <ac:picMk id="26" creationId="{170BD3BF-192B-A701-B1F0-FD02998C818A}"/>
          </ac:picMkLst>
        </pc:picChg>
        <pc:picChg chg="add del mod">
          <ac:chgData name="Simon Prince" userId="fcc015fbc7a3e533" providerId="LiveId" clId="{D8B82FDE-7ED6-412B-BE28-F33707CAABC3}" dt="2022-09-27T18:30:28.839" v="95" actId="21"/>
          <ac:picMkLst>
            <pc:docMk/>
            <pc:sldMk cId="90839834" sldId="294"/>
            <ac:picMk id="28" creationId="{7339C8A0-AFE3-5F9D-8E34-3B4A5A48CEEF}"/>
          </ac:picMkLst>
        </pc:picChg>
        <pc:picChg chg="add del mod">
          <ac:chgData name="Simon Prince" userId="fcc015fbc7a3e533" providerId="LiveId" clId="{D8B82FDE-7ED6-412B-BE28-F33707CAABC3}" dt="2022-09-27T18:30:01.391" v="84" actId="21"/>
          <ac:picMkLst>
            <pc:docMk/>
            <pc:sldMk cId="90839834" sldId="294"/>
            <ac:picMk id="30" creationId="{DA84D2F6-4631-A4A2-F8E2-2CEC7BE69D25}"/>
          </ac:picMkLst>
        </pc:picChg>
        <pc:picChg chg="add del mod">
          <ac:chgData name="Simon Prince" userId="fcc015fbc7a3e533" providerId="LiveId" clId="{D8B82FDE-7ED6-412B-BE28-F33707CAABC3}" dt="2022-09-27T18:28:39.987" v="71" actId="21"/>
          <ac:picMkLst>
            <pc:docMk/>
            <pc:sldMk cId="90839834" sldId="294"/>
            <ac:picMk id="32" creationId="{1E60CF23-A1D8-32D4-766D-E3AFB167E4A3}"/>
          </ac:picMkLst>
        </pc:picChg>
        <pc:picChg chg="add del mod">
          <ac:chgData name="Simon Prince" userId="fcc015fbc7a3e533" providerId="LiveId" clId="{D8B82FDE-7ED6-412B-BE28-F33707CAABC3}" dt="2022-09-27T18:29:02.737" v="79" actId="21"/>
          <ac:picMkLst>
            <pc:docMk/>
            <pc:sldMk cId="90839834" sldId="294"/>
            <ac:picMk id="34" creationId="{F03A4470-496E-BDFB-7A0F-F19C510F336C}"/>
          </ac:picMkLst>
        </pc:picChg>
        <pc:picChg chg="add del mod">
          <ac:chgData name="Simon Prince" userId="fcc015fbc7a3e533" providerId="LiveId" clId="{D8B82FDE-7ED6-412B-BE28-F33707CAABC3}" dt="2022-09-27T18:27:39.061" v="57" actId="21"/>
          <ac:picMkLst>
            <pc:docMk/>
            <pc:sldMk cId="90839834" sldId="294"/>
            <ac:picMk id="36" creationId="{033E1A4B-17AF-BB6D-DA12-C6CB35F071DA}"/>
          </ac:picMkLst>
        </pc:picChg>
        <pc:picChg chg="add del mod">
          <ac:chgData name="Simon Prince" userId="fcc015fbc7a3e533" providerId="LiveId" clId="{D8B82FDE-7ED6-412B-BE28-F33707CAABC3}" dt="2022-09-27T18:27:25.655" v="51" actId="21"/>
          <ac:picMkLst>
            <pc:docMk/>
            <pc:sldMk cId="90839834" sldId="294"/>
            <ac:picMk id="38" creationId="{868FBE02-F907-5ACE-7109-D7B9CD0EB34D}"/>
          </ac:picMkLst>
        </pc:picChg>
      </pc:sldChg>
      <pc:sldChg chg="addSp modSp mod ord">
        <pc:chgData name="Simon Prince" userId="fcc015fbc7a3e533" providerId="LiveId" clId="{D8B82FDE-7ED6-412B-BE28-F33707CAABC3}" dt="2022-09-27T18:32:01.367" v="126"/>
        <pc:sldMkLst>
          <pc:docMk/>
          <pc:sldMk cId="2242516497" sldId="295"/>
        </pc:sldMkLst>
        <pc:picChg chg="add mod">
          <ac:chgData name="Simon Prince" userId="fcc015fbc7a3e533" providerId="LiveId" clId="{D8B82FDE-7ED6-412B-BE28-F33707CAABC3}" dt="2022-09-27T18:24:52.435" v="6" actId="1076"/>
          <ac:picMkLst>
            <pc:docMk/>
            <pc:sldMk cId="2242516497" sldId="295"/>
            <ac:picMk id="3" creationId="{4C570DDF-0FB6-85FD-BC9F-15A5E41F10E1}"/>
          </ac:picMkLst>
        </pc:picChg>
      </pc:sldChg>
      <pc:sldChg chg="addSp modSp mod ord">
        <pc:chgData name="Simon Prince" userId="fcc015fbc7a3e533" providerId="LiveId" clId="{D8B82FDE-7ED6-412B-BE28-F33707CAABC3}" dt="2022-09-27T18:31:45.853" v="122"/>
        <pc:sldMkLst>
          <pc:docMk/>
          <pc:sldMk cId="2259316753" sldId="296"/>
        </pc:sldMkLst>
        <pc:picChg chg="add mod">
          <ac:chgData name="Simon Prince" userId="fcc015fbc7a3e533" providerId="LiveId" clId="{D8B82FDE-7ED6-412B-BE28-F33707CAABC3}" dt="2022-09-27T18:25:03.340" v="10" actId="1076"/>
          <ac:picMkLst>
            <pc:docMk/>
            <pc:sldMk cId="2259316753" sldId="296"/>
            <ac:picMk id="3" creationId="{2D617D78-17D4-5787-9995-AC7A44006121}"/>
          </ac:picMkLst>
        </pc:picChg>
      </pc:sldChg>
      <pc:sldChg chg="addSp modSp mod ord">
        <pc:chgData name="Simon Prince" userId="fcc015fbc7a3e533" providerId="LiveId" clId="{D8B82FDE-7ED6-412B-BE28-F33707CAABC3}" dt="2022-09-27T18:31:39.891" v="120"/>
        <pc:sldMkLst>
          <pc:docMk/>
          <pc:sldMk cId="3742476018" sldId="297"/>
        </pc:sldMkLst>
        <pc:picChg chg="add mod">
          <ac:chgData name="Simon Prince" userId="fcc015fbc7a3e533" providerId="LiveId" clId="{D8B82FDE-7ED6-412B-BE28-F33707CAABC3}" dt="2022-09-27T18:25:16.708" v="13" actId="14100"/>
          <ac:picMkLst>
            <pc:docMk/>
            <pc:sldMk cId="3742476018" sldId="297"/>
            <ac:picMk id="3" creationId="{0D5B1BCD-7D93-8998-FE73-3E8BB359E2C0}"/>
          </ac:picMkLst>
        </pc:picChg>
      </pc:sldChg>
      <pc:sldChg chg="addSp modSp mod ord">
        <pc:chgData name="Simon Prince" userId="fcc015fbc7a3e533" providerId="LiveId" clId="{D8B82FDE-7ED6-412B-BE28-F33707CAABC3}" dt="2022-09-27T18:32:45.976" v="138"/>
        <pc:sldMkLst>
          <pc:docMk/>
          <pc:sldMk cId="1030001336" sldId="298"/>
        </pc:sldMkLst>
        <pc:picChg chg="add mod">
          <ac:chgData name="Simon Prince" userId="fcc015fbc7a3e533" providerId="LiveId" clId="{D8B82FDE-7ED6-412B-BE28-F33707CAABC3}" dt="2022-09-27T18:25:28.504" v="17" actId="1076"/>
          <ac:picMkLst>
            <pc:docMk/>
            <pc:sldMk cId="1030001336" sldId="298"/>
            <ac:picMk id="3" creationId="{C361746A-B498-6D9A-A534-627FCB9F885F}"/>
          </ac:picMkLst>
        </pc:picChg>
      </pc:sldChg>
      <pc:sldChg chg="addSp modSp mod ord">
        <pc:chgData name="Simon Prince" userId="fcc015fbc7a3e533" providerId="LiveId" clId="{D8B82FDE-7ED6-412B-BE28-F33707CAABC3}" dt="2022-09-27T18:32:57.351" v="142"/>
        <pc:sldMkLst>
          <pc:docMk/>
          <pc:sldMk cId="1187194440" sldId="299"/>
        </pc:sldMkLst>
        <pc:picChg chg="add mod">
          <ac:chgData name="Simon Prince" userId="fcc015fbc7a3e533" providerId="LiveId" clId="{D8B82FDE-7ED6-412B-BE28-F33707CAABC3}" dt="2022-09-27T18:25:46.337" v="29" actId="1076"/>
          <ac:picMkLst>
            <pc:docMk/>
            <pc:sldMk cId="1187194440" sldId="299"/>
            <ac:picMk id="3" creationId="{A1F2C714-C054-5AC1-0356-D854EBF6DA8A}"/>
          </ac:picMkLst>
        </pc:picChg>
      </pc:sldChg>
      <pc:sldChg chg="del">
        <pc:chgData name="Simon Prince" userId="fcc015fbc7a3e533" providerId="LiveId" clId="{D8B82FDE-7ED6-412B-BE28-F33707CAABC3}" dt="2022-09-27T18:31:00.996" v="106" actId="47"/>
        <pc:sldMkLst>
          <pc:docMk/>
          <pc:sldMk cId="1316948214" sldId="300"/>
        </pc:sldMkLst>
      </pc:sldChg>
      <pc:sldChg chg="del">
        <pc:chgData name="Simon Prince" userId="fcc015fbc7a3e533" providerId="LiveId" clId="{D8B82FDE-7ED6-412B-BE28-F33707CAABC3}" dt="2022-09-27T18:31:01.676" v="107" actId="47"/>
        <pc:sldMkLst>
          <pc:docMk/>
          <pc:sldMk cId="3850668405" sldId="301"/>
        </pc:sldMkLst>
      </pc:sldChg>
      <pc:sldChg chg="del">
        <pc:chgData name="Simon Prince" userId="fcc015fbc7a3e533" providerId="LiveId" clId="{D8B82FDE-7ED6-412B-BE28-F33707CAABC3}" dt="2022-09-27T18:31:02.906" v="108" actId="47"/>
        <pc:sldMkLst>
          <pc:docMk/>
          <pc:sldMk cId="3586560616" sldId="302"/>
        </pc:sldMkLst>
      </pc:sldChg>
      <pc:sldChg chg="del">
        <pc:chgData name="Simon Prince" userId="fcc015fbc7a3e533" providerId="LiveId" clId="{D8B82FDE-7ED6-412B-BE28-F33707CAABC3}" dt="2022-09-27T18:31:03.732" v="109" actId="47"/>
        <pc:sldMkLst>
          <pc:docMk/>
          <pc:sldMk cId="4018305459" sldId="303"/>
        </pc:sldMkLst>
      </pc:sldChg>
      <pc:sldChg chg="del">
        <pc:chgData name="Simon Prince" userId="fcc015fbc7a3e533" providerId="LiveId" clId="{D8B82FDE-7ED6-412B-BE28-F33707CAABC3}" dt="2022-09-27T18:31:04.555" v="110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D8B82FDE-7ED6-412B-BE28-F33707CAABC3}" dt="2022-09-27T18:32:44.384" v="136"/>
        <pc:sldMkLst>
          <pc:docMk/>
          <pc:sldMk cId="1228774356" sldId="305"/>
        </pc:sldMkLst>
        <pc:picChg chg="add mod">
          <ac:chgData name="Simon Prince" userId="fcc015fbc7a3e533" providerId="LiveId" clId="{D8B82FDE-7ED6-412B-BE28-F33707CAABC3}" dt="2022-09-27T18:25:56.095" v="33" actId="1076"/>
          <ac:picMkLst>
            <pc:docMk/>
            <pc:sldMk cId="1228774356" sldId="305"/>
            <ac:picMk id="3" creationId="{8AE24F91-67CE-60D3-2F2E-477AF4CF74B5}"/>
          </ac:picMkLst>
        </pc:picChg>
      </pc:sldChg>
      <pc:sldChg chg="addSp modSp add mod ord">
        <pc:chgData name="Simon Prince" userId="fcc015fbc7a3e533" providerId="LiveId" clId="{D8B82FDE-7ED6-412B-BE28-F33707CAABC3}" dt="2022-09-27T18:31:53.510" v="124"/>
        <pc:sldMkLst>
          <pc:docMk/>
          <pc:sldMk cId="62718026" sldId="306"/>
        </pc:sldMkLst>
        <pc:picChg chg="add mod">
          <ac:chgData name="Simon Prince" userId="fcc015fbc7a3e533" providerId="LiveId" clId="{D8B82FDE-7ED6-412B-BE28-F33707CAABC3}" dt="2022-09-27T18:26:04.715" v="36" actId="14100"/>
          <ac:picMkLst>
            <pc:docMk/>
            <pc:sldMk cId="62718026" sldId="306"/>
            <ac:picMk id="3" creationId="{56D088AE-063F-4C56-43B3-5787369B8FA8}"/>
          </ac:picMkLst>
        </pc:picChg>
      </pc:sldChg>
      <pc:sldChg chg="addSp delSp modSp add mod ord">
        <pc:chgData name="Simon Prince" userId="fcc015fbc7a3e533" providerId="LiveId" clId="{D8B82FDE-7ED6-412B-BE28-F33707CAABC3}" dt="2022-09-27T18:33:05.537" v="144"/>
        <pc:sldMkLst>
          <pc:docMk/>
          <pc:sldMk cId="1044801997" sldId="307"/>
        </pc:sldMkLst>
        <pc:picChg chg="add del mod">
          <ac:chgData name="Simon Prince" userId="fcc015fbc7a3e533" providerId="LiveId" clId="{D8B82FDE-7ED6-412B-BE28-F33707CAABC3}" dt="2022-09-27T18:26:20.362" v="39" actId="478"/>
          <ac:picMkLst>
            <pc:docMk/>
            <pc:sldMk cId="1044801997" sldId="307"/>
            <ac:picMk id="3" creationId="{970AD259-F732-BC86-6F28-A759FEF7B6CA}"/>
          </ac:picMkLst>
        </pc:picChg>
        <pc:picChg chg="add">
          <ac:chgData name="Simon Prince" userId="fcc015fbc7a3e533" providerId="LiveId" clId="{D8B82FDE-7ED6-412B-BE28-F33707CAABC3}" dt="2022-09-27T18:27:04.224" v="40" actId="22"/>
          <ac:picMkLst>
            <pc:docMk/>
            <pc:sldMk cId="1044801997" sldId="307"/>
            <ac:picMk id="5" creationId="{5BB3BA33-4460-03EE-72AC-873CE8A0FE7E}"/>
          </ac:picMkLst>
        </pc:picChg>
      </pc:sldChg>
      <pc:sldChg chg="addSp modSp add mod ord">
        <pc:chgData name="Simon Prince" userId="fcc015fbc7a3e533" providerId="LiveId" clId="{D8B82FDE-7ED6-412B-BE28-F33707CAABC3}" dt="2022-09-27T18:32:27.780" v="134"/>
        <pc:sldMkLst>
          <pc:docMk/>
          <pc:sldMk cId="1122648125" sldId="308"/>
        </pc:sldMkLst>
        <pc:picChg chg="add mod">
          <ac:chgData name="Simon Prince" userId="fcc015fbc7a3e533" providerId="LiveId" clId="{D8B82FDE-7ED6-412B-BE28-F33707CAABC3}" dt="2022-09-27T18:27:22.008" v="50" actId="1076"/>
          <ac:picMkLst>
            <pc:docMk/>
            <pc:sldMk cId="1122648125" sldId="308"/>
            <ac:picMk id="3" creationId="{2AE77E1E-FEAC-A2C9-604E-F39797D08E4B}"/>
          </ac:picMkLst>
        </pc:picChg>
      </pc:sldChg>
      <pc:sldChg chg="addSp modSp add mod ord">
        <pc:chgData name="Simon Prince" userId="fcc015fbc7a3e533" providerId="LiveId" clId="{D8B82FDE-7ED6-412B-BE28-F33707CAABC3}" dt="2022-09-27T18:31:19.587" v="112"/>
        <pc:sldMkLst>
          <pc:docMk/>
          <pc:sldMk cId="2072315295" sldId="309"/>
        </pc:sldMkLst>
        <pc:picChg chg="add mod">
          <ac:chgData name="Simon Prince" userId="fcc015fbc7a3e533" providerId="LiveId" clId="{D8B82FDE-7ED6-412B-BE28-F33707CAABC3}" dt="2022-09-27T18:30:34.054" v="98" actId="1076"/>
          <ac:picMkLst>
            <pc:docMk/>
            <pc:sldMk cId="2072315295" sldId="309"/>
            <ac:picMk id="3" creationId="{A7754863-1F3D-6B46-7EB3-51D416726C02}"/>
          </ac:picMkLst>
        </pc:picChg>
      </pc:sldChg>
      <pc:sldChg chg="addSp modSp add mod ord">
        <pc:chgData name="Simon Prince" userId="fcc015fbc7a3e533" providerId="LiveId" clId="{D8B82FDE-7ED6-412B-BE28-F33707CAABC3}" dt="2022-09-27T18:32:07.095" v="128"/>
        <pc:sldMkLst>
          <pc:docMk/>
          <pc:sldMk cId="1690619244" sldId="310"/>
        </pc:sldMkLst>
        <pc:picChg chg="add mod">
          <ac:chgData name="Simon Prince" userId="fcc015fbc7a3e533" providerId="LiveId" clId="{D8B82FDE-7ED6-412B-BE28-F33707CAABC3}" dt="2022-09-27T18:27:36.200" v="56" actId="1076"/>
          <ac:picMkLst>
            <pc:docMk/>
            <pc:sldMk cId="1690619244" sldId="310"/>
            <ac:picMk id="3" creationId="{1628FFB9-C602-E390-7D10-8D928F551722}"/>
          </ac:picMkLst>
        </pc:picChg>
      </pc:sldChg>
      <pc:sldChg chg="addSp delSp modSp add mod ord">
        <pc:chgData name="Simon Prince" userId="fcc015fbc7a3e533" providerId="LiveId" clId="{D8B82FDE-7ED6-412B-BE28-F33707CAABC3}" dt="2022-09-27T18:33:17.328" v="146"/>
        <pc:sldMkLst>
          <pc:docMk/>
          <pc:sldMk cId="1078186778" sldId="311"/>
        </pc:sldMkLst>
        <pc:picChg chg="add del mod">
          <ac:chgData name="Simon Prince" userId="fcc015fbc7a3e533" providerId="LiveId" clId="{D8B82FDE-7ED6-412B-BE28-F33707CAABC3}" dt="2022-09-27T18:27:43.766" v="59" actId="478"/>
          <ac:picMkLst>
            <pc:docMk/>
            <pc:sldMk cId="1078186778" sldId="311"/>
            <ac:picMk id="3" creationId="{1CC72416-241D-555E-633F-35EBEE7D04D0}"/>
          </ac:picMkLst>
        </pc:picChg>
        <pc:picChg chg="add mod">
          <ac:chgData name="Simon Prince" userId="fcc015fbc7a3e533" providerId="LiveId" clId="{D8B82FDE-7ED6-412B-BE28-F33707CAABC3}" dt="2022-09-27T18:28:19.192" v="61" actId="14100"/>
          <ac:picMkLst>
            <pc:docMk/>
            <pc:sldMk cId="1078186778" sldId="311"/>
            <ac:picMk id="5" creationId="{D606AE38-F858-DBC3-0510-D562099D0D98}"/>
          </ac:picMkLst>
        </pc:picChg>
      </pc:sldChg>
      <pc:sldChg chg="addSp modSp add mod ord">
        <pc:chgData name="Simon Prince" userId="fcc015fbc7a3e533" providerId="LiveId" clId="{D8B82FDE-7ED6-412B-BE28-F33707CAABC3}" dt="2022-09-27T18:32:13.126" v="130"/>
        <pc:sldMkLst>
          <pc:docMk/>
          <pc:sldMk cId="246305426" sldId="312"/>
        </pc:sldMkLst>
        <pc:picChg chg="add mod">
          <ac:chgData name="Simon Prince" userId="fcc015fbc7a3e533" providerId="LiveId" clId="{D8B82FDE-7ED6-412B-BE28-F33707CAABC3}" dt="2022-09-27T18:28:36.218" v="70" actId="1076"/>
          <ac:picMkLst>
            <pc:docMk/>
            <pc:sldMk cId="246305426" sldId="312"/>
            <ac:picMk id="3" creationId="{9C55964E-AEB1-15E7-68D7-31D70B2A3251}"/>
          </ac:picMkLst>
        </pc:picChg>
      </pc:sldChg>
      <pc:sldChg chg="addSp modSp add mod ord">
        <pc:chgData name="Simon Prince" userId="fcc015fbc7a3e533" providerId="LiveId" clId="{D8B82FDE-7ED6-412B-BE28-F33707CAABC3}" dt="2022-09-27T18:31:28.269" v="116"/>
        <pc:sldMkLst>
          <pc:docMk/>
          <pc:sldMk cId="1561259790" sldId="313"/>
        </pc:sldMkLst>
        <pc:picChg chg="add mod">
          <ac:chgData name="Simon Prince" userId="fcc015fbc7a3e533" providerId="LiveId" clId="{D8B82FDE-7ED6-412B-BE28-F33707CAABC3}" dt="2022-09-27T18:30:16.891" v="88" actId="14100"/>
          <ac:picMkLst>
            <pc:docMk/>
            <pc:sldMk cId="1561259790" sldId="313"/>
            <ac:picMk id="3" creationId="{5D7B06A8-C1E1-86E5-75E3-66FDE138F1F9}"/>
          </ac:picMkLst>
        </pc:picChg>
      </pc:sldChg>
      <pc:sldChg chg="addSp modSp add mod ord">
        <pc:chgData name="Simon Prince" userId="fcc015fbc7a3e533" providerId="LiveId" clId="{D8B82FDE-7ED6-412B-BE28-F33707CAABC3}" dt="2022-09-27T18:31:33.190" v="118"/>
        <pc:sldMkLst>
          <pc:docMk/>
          <pc:sldMk cId="2583050446" sldId="314"/>
        </pc:sldMkLst>
        <pc:picChg chg="add mod">
          <ac:chgData name="Simon Prince" userId="fcc015fbc7a3e533" providerId="LiveId" clId="{D8B82FDE-7ED6-412B-BE28-F33707CAABC3}" dt="2022-09-27T18:28:48.609" v="74" actId="14100"/>
          <ac:picMkLst>
            <pc:docMk/>
            <pc:sldMk cId="2583050446" sldId="314"/>
            <ac:picMk id="3" creationId="{EE629F00-C7A3-3E0C-C323-9901B6145E9F}"/>
          </ac:picMkLst>
        </pc:picChg>
      </pc:sldChg>
      <pc:sldChg chg="addSp modSp add mod">
        <pc:chgData name="Simon Prince" userId="fcc015fbc7a3e533" providerId="LiveId" clId="{D8B82FDE-7ED6-412B-BE28-F33707CAABC3}" dt="2022-09-27T18:28:59.364" v="78" actId="1076"/>
        <pc:sldMkLst>
          <pc:docMk/>
          <pc:sldMk cId="1426553892" sldId="315"/>
        </pc:sldMkLst>
        <pc:picChg chg="add mod">
          <ac:chgData name="Simon Prince" userId="fcc015fbc7a3e533" providerId="LiveId" clId="{D8B82FDE-7ED6-412B-BE28-F33707CAABC3}" dt="2022-09-27T18:28:59.364" v="78" actId="1076"/>
          <ac:picMkLst>
            <pc:docMk/>
            <pc:sldMk cId="1426553892" sldId="315"/>
            <ac:picMk id="3" creationId="{01114B1F-F416-13C8-3030-BF8488BFEB45}"/>
          </ac:picMkLst>
        </pc:picChg>
      </pc:sldChg>
      <pc:sldChg chg="addSp delSp modSp add mod">
        <pc:chgData name="Simon Prince" userId="fcc015fbc7a3e533" providerId="LiveId" clId="{D8B82FDE-7ED6-412B-BE28-F33707CAABC3}" dt="2022-09-27T18:29:53.662" v="83" actId="14100"/>
        <pc:sldMkLst>
          <pc:docMk/>
          <pc:sldMk cId="2931073314" sldId="316"/>
        </pc:sldMkLst>
        <pc:picChg chg="add del mod">
          <ac:chgData name="Simon Prince" userId="fcc015fbc7a3e533" providerId="LiveId" clId="{D8B82FDE-7ED6-412B-BE28-F33707CAABC3}" dt="2022-09-27T18:29:09.321" v="81" actId="478"/>
          <ac:picMkLst>
            <pc:docMk/>
            <pc:sldMk cId="2931073314" sldId="316"/>
            <ac:picMk id="3" creationId="{3D20E22C-5683-C4A5-95F0-BF7EDBD7CBC5}"/>
          </ac:picMkLst>
        </pc:picChg>
        <pc:picChg chg="add mod">
          <ac:chgData name="Simon Prince" userId="fcc015fbc7a3e533" providerId="LiveId" clId="{D8B82FDE-7ED6-412B-BE28-F33707CAABC3}" dt="2022-09-27T18:29:53.662" v="83" actId="14100"/>
          <ac:picMkLst>
            <pc:docMk/>
            <pc:sldMk cId="2931073314" sldId="316"/>
            <ac:picMk id="5" creationId="{64045CE6-3C94-FD06-8994-A9EC5D0C10A2}"/>
          </ac:picMkLst>
        </pc:picChg>
      </pc:sldChg>
      <pc:sldChg chg="add del">
        <pc:chgData name="Simon Prince" userId="fcc015fbc7a3e533" providerId="LiveId" clId="{D8B82FDE-7ED6-412B-BE28-F33707CAABC3}" dt="2022-09-27T18:30:57.948" v="102" actId="47"/>
        <pc:sldMkLst>
          <pc:docMk/>
          <pc:sldMk cId="511578280" sldId="317"/>
        </pc:sldMkLst>
      </pc:sldChg>
      <pc:sldChg chg="add del">
        <pc:chgData name="Simon Prince" userId="fcc015fbc7a3e533" providerId="LiveId" clId="{D8B82FDE-7ED6-412B-BE28-F33707CAABC3}" dt="2022-09-27T18:30:58.708" v="103" actId="47"/>
        <pc:sldMkLst>
          <pc:docMk/>
          <pc:sldMk cId="1364064479" sldId="318"/>
        </pc:sldMkLst>
      </pc:sldChg>
      <pc:sldChg chg="add del">
        <pc:chgData name="Simon Prince" userId="fcc015fbc7a3e533" providerId="LiveId" clId="{D8B82FDE-7ED6-412B-BE28-F33707CAABC3}" dt="2022-09-27T18:30:59.428" v="104" actId="47"/>
        <pc:sldMkLst>
          <pc:docMk/>
          <pc:sldMk cId="75354810" sldId="319"/>
        </pc:sldMkLst>
      </pc:sldChg>
      <pc:sldChg chg="add del">
        <pc:chgData name="Simon Prince" userId="fcc015fbc7a3e533" providerId="LiveId" clId="{D8B82FDE-7ED6-412B-BE28-F33707CAABC3}" dt="2022-09-27T18:31:00.204" v="105" actId="47"/>
        <pc:sldMkLst>
          <pc:docMk/>
          <pc:sldMk cId="2949504843" sldId="320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</a:t>
            </a:r>
            <a:r>
              <a:rPr lang="en-CA"/>
              <a:t>:  Transformers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55964E-AEB1-15E7-68D7-31D70B2A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956" y="1784351"/>
            <a:ext cx="9152188" cy="3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E24F91-67CE-60D3-2F2E-477AF4CF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250" y="900417"/>
            <a:ext cx="7835600" cy="52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E77E1E-FEAC-A2C9-604E-F39797D08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709" y="1924050"/>
            <a:ext cx="8702182" cy="32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4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61746A-B498-6D9A-A534-627FCB9F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151" y="410272"/>
            <a:ext cx="7472098" cy="57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F2C714-C054-5AC1-0356-D854EBF6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720" y="806450"/>
            <a:ext cx="10347360" cy="53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114B1F-F416-13C8-3030-BF8488BF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447" y="1047750"/>
            <a:ext cx="10587906" cy="4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5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3BA33-4460-03EE-72AC-873CE8A0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10" y="1126222"/>
            <a:ext cx="7482980" cy="4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0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AE38-F858-DBC3-0510-D562099D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447800"/>
            <a:ext cx="970788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45CE6-3C94-FD06-8994-A9EC5D0C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09" y="1498600"/>
            <a:ext cx="1036598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7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70BD3BF-192B-A701-B1F0-FD02998C8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68" y="1898651"/>
            <a:ext cx="10837664" cy="26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754863-1F3D-6B46-7EB3-51D41672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767" y="1473200"/>
            <a:ext cx="1047446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7B06A8-C1E1-86E5-75E3-66FDE138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759" y="1380694"/>
            <a:ext cx="10077041" cy="4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629F00-C7A3-3E0C-C323-9901B6145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950" y="580451"/>
            <a:ext cx="7311500" cy="5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5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5B1BCD-7D93-8998-FE73-3E8BB359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6245" y="1276351"/>
            <a:ext cx="8979510" cy="460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617D78-17D4-5787-9995-AC7A4400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1101" y="610317"/>
            <a:ext cx="7021398" cy="54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6D088AE-063F-4C56-43B3-5787369B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3614" y="2076451"/>
            <a:ext cx="9424772" cy="27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570DDF-0FB6-85FD-BC9F-15A5E41F1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51" y="320323"/>
            <a:ext cx="7543724" cy="62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628FFB9-C602-E390-7D10-8D928F55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3866" y="1035051"/>
            <a:ext cx="8248871" cy="45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330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2022-09-27T18:47:31Z</dcterms:modified>
</cp:coreProperties>
</file>